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5839005-DF20-48FB-964B-16AFB1BCBA91}" type="datetimeFigureOut">
              <a:rPr lang="fr-FR" smtClean="0"/>
              <a:pPr/>
              <a:t>26/03/2016</a:t>
            </a:fld>
            <a:endParaRPr lang="fr-F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BC7A5C0-76C0-455F-8004-3605F37FBFC4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fr-FR"/>
          </a:p>
        </p:txBody>
      </p:sp>
    </p:spTree>
  </p:cSld>
  <p:clrMapOvr>
    <a:masterClrMapping/>
  </p:clrMapOvr>
  <p:transition advTm="2203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839005-DF20-48FB-964B-16AFB1BCBA91}" type="datetimeFigureOut">
              <a:rPr lang="fr-FR" smtClean="0"/>
              <a:pPr/>
              <a:t>26/03/2016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C7A5C0-76C0-455F-8004-3605F37FBFC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 advTm="2203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839005-DF20-48FB-964B-16AFB1BCBA91}" type="datetimeFigureOut">
              <a:rPr lang="fr-FR" smtClean="0"/>
              <a:pPr/>
              <a:t>26/03/2016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C7A5C0-76C0-455F-8004-3605F37FBFC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 advTm="2203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839005-DF20-48FB-964B-16AFB1BCBA91}" type="datetimeFigureOut">
              <a:rPr lang="fr-FR" smtClean="0"/>
              <a:pPr/>
              <a:t>26/03/2016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C7A5C0-76C0-455F-8004-3605F37FBFC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 advTm="2203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5839005-DF20-48FB-964B-16AFB1BCBA91}" type="datetimeFigureOut">
              <a:rPr lang="fr-FR" smtClean="0"/>
              <a:pPr/>
              <a:t>26/03/2016</a:t>
            </a:fld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BC7A5C0-76C0-455F-8004-3605F37FBFC4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2203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839005-DF20-48FB-964B-16AFB1BCBA91}" type="datetimeFigureOut">
              <a:rPr lang="fr-FR" smtClean="0"/>
              <a:pPr/>
              <a:t>26/03/2016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BC7A5C0-76C0-455F-8004-3605F37FBFC4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Tm="2203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839005-DF20-48FB-964B-16AFB1BCBA91}" type="datetimeFigureOut">
              <a:rPr lang="fr-FR" smtClean="0"/>
              <a:pPr/>
              <a:t>26/03/2016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BC7A5C0-76C0-455F-8004-3605F37FBFC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 advTm="2203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839005-DF20-48FB-964B-16AFB1BCBA91}" type="datetimeFigureOut">
              <a:rPr lang="fr-FR" smtClean="0"/>
              <a:pPr/>
              <a:t>26/03/2016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C7A5C0-76C0-455F-8004-3605F37FBFC4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Tm="2203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839005-DF20-48FB-964B-16AFB1BCBA91}" type="datetimeFigureOut">
              <a:rPr lang="fr-FR" smtClean="0"/>
              <a:pPr/>
              <a:t>26/03/2016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C7A5C0-76C0-455F-8004-3605F37FBFC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 advTm="2203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5839005-DF20-48FB-964B-16AFB1BCBA91}" type="datetimeFigureOut">
              <a:rPr lang="fr-FR" smtClean="0"/>
              <a:pPr/>
              <a:t>26/03/2016</a:t>
            </a:fld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BC7A5C0-76C0-455F-8004-3605F37FBFC4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2203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5839005-DF20-48FB-964B-16AFB1BCBA91}" type="datetimeFigureOut">
              <a:rPr lang="fr-FR" smtClean="0"/>
              <a:pPr/>
              <a:t>26/03/2016</a:t>
            </a:fld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BC7A5C0-76C0-455F-8004-3605F37FBFC4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fr-FR"/>
          </a:p>
        </p:txBody>
      </p:sp>
    </p:spTree>
  </p:cSld>
  <p:clrMapOvr>
    <a:masterClrMapping/>
  </p:clrMapOvr>
  <p:transition advTm="2203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E5839005-DF20-48FB-964B-16AFB1BCBA91}" type="datetimeFigureOut">
              <a:rPr lang="fr-FR" smtClean="0"/>
              <a:pPr/>
              <a:t>26/03/2016</a:t>
            </a:fld>
            <a:endParaRPr lang="fr-F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3BC7A5C0-76C0-455F-8004-3605F37FBFC4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Tm="2203">
    <p:fade/>
  </p:transition>
  <p:timing>
    <p:tnLst>
      <p:par>
        <p:cTn id="1" dur="indefinite" restart="never" nodeType="tmRoot"/>
      </p:par>
    </p:tnLst>
  </p:timing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55912"/>
          </a:xfrm>
        </p:spPr>
        <p:txBody>
          <a:bodyPr/>
          <a:lstStyle/>
          <a:p>
            <a:r>
              <a:rPr lang="fr-FR" dirty="0" smtClean="0">
                <a:latin typeface="AcmeFont" pitchFamily="2" charset="0"/>
              </a:rPr>
              <a:t>Fabrication </a:t>
            </a:r>
            <a:br>
              <a:rPr lang="fr-FR" dirty="0" smtClean="0">
                <a:latin typeface="AcmeFont" pitchFamily="2" charset="0"/>
              </a:rPr>
            </a:br>
            <a:r>
              <a:rPr lang="fr-FR" dirty="0" smtClean="0">
                <a:latin typeface="AcmeFont" pitchFamily="2" charset="0"/>
              </a:rPr>
              <a:t>d’un coq siffleur</a:t>
            </a:r>
            <a:endParaRPr lang="fr-FR" dirty="0">
              <a:latin typeface="AcmeFont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Par </a:t>
            </a:r>
            <a:r>
              <a:rPr lang="fr-FR" dirty="0" err="1" smtClean="0"/>
              <a:t>Leboeuf</a:t>
            </a:r>
            <a:r>
              <a:rPr lang="fr-FR" smtClean="0"/>
              <a:t> Christine</a:t>
            </a:r>
            <a:endParaRPr lang="fr-FR" dirty="0"/>
          </a:p>
        </p:txBody>
      </p:sp>
    </p:spTree>
  </p:cSld>
  <p:clrMapOvr>
    <a:masterClrMapping/>
  </p:clrMapOvr>
  <p:transition advTm="2203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Collage du bec</a:t>
            </a:r>
            <a:endParaRPr lang="fr-FR" dirty="0"/>
          </a:p>
        </p:txBody>
      </p:sp>
      <p:pic>
        <p:nvPicPr>
          <p:cNvPr id="4" name="Content Placeholder 3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646238"/>
            <a:ext cx="6034616" cy="4525962"/>
          </a:xfrm>
        </p:spPr>
      </p:pic>
    </p:spTree>
  </p:cSld>
  <p:clrMapOvr>
    <a:masterClrMapping/>
  </p:clrMapOvr>
  <p:transition advTm="2203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Collage de truc qui pendent sous la tête (je ne sais plus le nom</a:t>
            </a:r>
            <a:r>
              <a:rPr lang="fr-FR" dirty="0" smtClean="0">
                <a:sym typeface="Wingdings" pitchFamily="2" charset="2"/>
              </a:rPr>
              <a:t>)</a:t>
            </a:r>
            <a:endParaRPr lang="fr-FR" dirty="0"/>
          </a:p>
        </p:txBody>
      </p:sp>
      <p:pic>
        <p:nvPicPr>
          <p:cNvPr id="4" name="Content Placeholder 3" descr="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646238"/>
            <a:ext cx="6034616" cy="4525962"/>
          </a:xfrm>
        </p:spPr>
      </p:pic>
    </p:spTree>
  </p:cSld>
  <p:clrMapOvr>
    <a:masterClrMapping/>
  </p:clrMapOvr>
  <p:transition advTm="2203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Une grosse semaine de séchage</a:t>
            </a:r>
            <a:endParaRPr lang="fr-FR" dirty="0"/>
          </a:p>
        </p:txBody>
      </p:sp>
      <p:pic>
        <p:nvPicPr>
          <p:cNvPr id="4" name="Content Placeholder 3" descr="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646238"/>
            <a:ext cx="6034616" cy="4525962"/>
          </a:xfrm>
        </p:spPr>
      </p:pic>
    </p:spTree>
  </p:cSld>
  <p:clrMapOvr>
    <a:masterClrMapping/>
  </p:clrMapOvr>
  <p:transition advTm="2203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Il fait beau, je ponce au </a:t>
            </a:r>
            <a:r>
              <a:rPr lang="fr-FR" dirty="0" err="1" smtClean="0"/>
              <a:t>gratex</a:t>
            </a:r>
            <a:r>
              <a:rPr lang="fr-FR" dirty="0" smtClean="0"/>
              <a:t> le coq.</a:t>
            </a:r>
            <a:endParaRPr lang="fr-FR" dirty="0"/>
          </a:p>
        </p:txBody>
      </p:sp>
      <p:pic>
        <p:nvPicPr>
          <p:cNvPr id="4" name="Content Placeholder 3" descr="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646238"/>
            <a:ext cx="6034616" cy="4525962"/>
          </a:xfrm>
        </p:spPr>
      </p:pic>
    </p:spTree>
  </p:cSld>
  <p:clrMapOvr>
    <a:masterClrMapping/>
  </p:clrMapOvr>
  <p:transition advTm="2203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Trempage dans l’engobe (terre blanche liquide)</a:t>
            </a:r>
            <a:endParaRPr lang="fr-FR" dirty="0"/>
          </a:p>
        </p:txBody>
      </p:sp>
      <p:pic>
        <p:nvPicPr>
          <p:cNvPr id="4" name="Content Placeholder 3" descr="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646238"/>
            <a:ext cx="6034616" cy="4525962"/>
          </a:xfrm>
        </p:spPr>
      </p:pic>
    </p:spTree>
  </p:cSld>
  <p:clrMapOvr>
    <a:masterClrMapping/>
  </p:clrMapOvr>
  <p:transition advTm="2203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Session maquillage</a:t>
            </a:r>
            <a:endParaRPr lang="fr-FR" dirty="0"/>
          </a:p>
        </p:txBody>
      </p:sp>
      <p:pic>
        <p:nvPicPr>
          <p:cNvPr id="4" name="Content Placeholder 3" descr="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646238"/>
            <a:ext cx="6034616" cy="4525962"/>
          </a:xfrm>
        </p:spPr>
      </p:pic>
    </p:spTree>
  </p:cSld>
  <p:clrMapOvr>
    <a:masterClrMapping/>
  </p:clrMapOvr>
  <p:transition advTm="2203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Toujours au maquillage (avec des engobes colorés)</a:t>
            </a:r>
            <a:endParaRPr lang="fr-FR" dirty="0"/>
          </a:p>
        </p:txBody>
      </p:sp>
      <p:pic>
        <p:nvPicPr>
          <p:cNvPr id="4" name="Content Placeholder 3" descr="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646238"/>
            <a:ext cx="6034616" cy="4525962"/>
          </a:xfrm>
        </p:spPr>
      </p:pic>
    </p:spTree>
  </p:cSld>
  <p:clrMapOvr>
    <a:masterClrMapping/>
  </p:clrMapOvr>
  <p:transition advTm="2203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Un peu patriote celui là </a:t>
            </a:r>
            <a:r>
              <a:rPr lang="fr-FR" dirty="0" smtClean="0">
                <a:sym typeface="Wingdings" pitchFamily="2" charset="2"/>
              </a:rPr>
              <a:t></a:t>
            </a:r>
            <a:endParaRPr lang="fr-FR" dirty="0"/>
          </a:p>
        </p:txBody>
      </p:sp>
      <p:pic>
        <p:nvPicPr>
          <p:cNvPr id="4" name="Content Placeholder 3" descr="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646238"/>
            <a:ext cx="6034616" cy="4525962"/>
          </a:xfrm>
        </p:spPr>
      </p:pic>
    </p:spTree>
  </p:cSld>
  <p:clrMapOvr>
    <a:masterClrMapping/>
  </p:clrMapOvr>
  <p:transition advTm="2203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Et mes coqs veulent tous un look unique, bonjour le boulot!!!</a:t>
            </a:r>
            <a:endParaRPr lang="fr-FR" dirty="0"/>
          </a:p>
        </p:txBody>
      </p:sp>
      <p:pic>
        <p:nvPicPr>
          <p:cNvPr id="4" name="Content Placeholder 3" descr="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646238"/>
            <a:ext cx="6034616" cy="4525962"/>
          </a:xfrm>
        </p:spPr>
      </p:pic>
    </p:spTree>
  </p:cSld>
  <p:clrMapOvr>
    <a:masterClrMapping/>
  </p:clrMapOvr>
  <p:transition advTm="2203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Et hop, un petit bain d’émail après une première cuisson </a:t>
            </a:r>
            <a:r>
              <a:rPr lang="fr-FR" sz="2000" dirty="0" smtClean="0"/>
              <a:t>(que j’ai oublié de photographier!)</a:t>
            </a:r>
            <a:endParaRPr lang="fr-FR" sz="2000" dirty="0"/>
          </a:p>
        </p:txBody>
      </p:sp>
      <p:pic>
        <p:nvPicPr>
          <p:cNvPr id="4" name="Content Placeholder 3" descr="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646238"/>
            <a:ext cx="6034616" cy="4525962"/>
          </a:xfrm>
        </p:spPr>
      </p:pic>
    </p:spTree>
  </p:cSld>
  <p:clrMapOvr>
    <a:masterClrMapping/>
  </p:clrMapOvr>
  <p:transition advTm="2203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Je commence par tourner deux pièces, le futur </a:t>
            </a:r>
            <a:r>
              <a:rPr lang="fr-FR" sz="2000" dirty="0" err="1" smtClean="0"/>
              <a:t>corp</a:t>
            </a:r>
            <a:r>
              <a:rPr lang="fr-FR" sz="2000" dirty="0" smtClean="0"/>
              <a:t> du coq et le cou</a:t>
            </a:r>
            <a:endParaRPr lang="fr-FR" sz="2000" dirty="0"/>
          </a:p>
        </p:txBody>
      </p:sp>
      <p:pic>
        <p:nvPicPr>
          <p:cNvPr id="4" name="Content Placeholder 3" descr="1 pièces tourné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646238"/>
            <a:ext cx="6034616" cy="4525962"/>
          </a:xfrm>
        </p:spPr>
      </p:pic>
    </p:spTree>
  </p:cSld>
  <p:clrMapOvr>
    <a:masterClrMapping/>
  </p:clrMapOvr>
  <p:transition advTm="2203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Pose du sifflet à l’émail</a:t>
            </a:r>
            <a:endParaRPr lang="fr-FR" dirty="0"/>
          </a:p>
        </p:txBody>
      </p:sp>
      <p:pic>
        <p:nvPicPr>
          <p:cNvPr id="4" name="Content Placeholder 3" descr="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646238"/>
            <a:ext cx="6034616" cy="4525962"/>
          </a:xfrm>
        </p:spPr>
      </p:pic>
    </p:spTree>
  </p:cSld>
  <p:clrMapOvr>
    <a:masterClrMapping/>
  </p:clrMapOvr>
  <p:transition advTm="2203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Prêt pour un petit coup de chaud à 985 ° pendant 8 heures</a:t>
            </a:r>
            <a:endParaRPr lang="fr-FR" dirty="0"/>
          </a:p>
        </p:txBody>
      </p:sp>
      <p:pic>
        <p:nvPicPr>
          <p:cNvPr id="4" name="Content Placeholder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646238"/>
            <a:ext cx="6034616" cy="4525962"/>
          </a:xfrm>
        </p:spPr>
      </p:pic>
    </p:spTree>
  </p:cSld>
  <p:clrMapOvr>
    <a:masterClrMapping/>
  </p:clrMapOvr>
  <p:transition advTm="2203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Ouf, tout vas bien, les coqs sont cuits et entiers…</a:t>
            </a:r>
            <a:endParaRPr lang="fr-FR" dirty="0"/>
          </a:p>
        </p:txBody>
      </p:sp>
      <p:pic>
        <p:nvPicPr>
          <p:cNvPr id="4" name="Content Placeholder 3" descr="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646238"/>
            <a:ext cx="6034616" cy="4525962"/>
          </a:xfrm>
        </p:spPr>
      </p:pic>
    </p:spTree>
  </p:cSld>
  <p:clrMapOvr>
    <a:masterClrMapping/>
  </p:clrMapOvr>
  <p:transition advTm="2203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 voilà</a:t>
            </a:r>
            <a:endParaRPr lang="fr-FR" dirty="0"/>
          </a:p>
        </p:txBody>
      </p:sp>
      <p:pic>
        <p:nvPicPr>
          <p:cNvPr id="4" name="Content Placeholder 3" descr="Coq sifflet à eau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59146" y="1646238"/>
            <a:ext cx="4625708" cy="4525962"/>
          </a:xfrm>
        </p:spPr>
      </p:pic>
    </p:spTree>
  </p:cSld>
  <p:clrMapOvr>
    <a:masterClrMapping/>
  </p:clrMapOvr>
  <p:transition advTm="2203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Reste plus qu’à mettre de l’eau</a:t>
            </a:r>
            <a:endParaRPr lang="fr-FR" dirty="0"/>
          </a:p>
        </p:txBody>
      </p:sp>
      <p:pic>
        <p:nvPicPr>
          <p:cNvPr id="4" name="Content Placeholder 3" descr="Coq sifflet à eau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94472" y="1646238"/>
            <a:ext cx="4555055" cy="4525962"/>
          </a:xfrm>
        </p:spPr>
      </p:pic>
    </p:spTree>
  </p:cSld>
  <p:clrMapOvr>
    <a:masterClrMapping/>
  </p:clrMapOvr>
  <p:transition advTm="2203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Et soufflet pour imiter les oiseaux..</a:t>
            </a:r>
            <a:endParaRPr lang="fr-FR" dirty="0"/>
          </a:p>
        </p:txBody>
      </p:sp>
      <p:pic>
        <p:nvPicPr>
          <p:cNvPr id="4" name="Content Placeholder 3" descr="Coq sifflet à ea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8883" y="1646238"/>
            <a:ext cx="4746234" cy="4525962"/>
          </a:xfrm>
        </p:spPr>
      </p:pic>
    </p:spTree>
  </p:cSld>
  <p:clrMapOvr>
    <a:masterClrMapping/>
  </p:clrMapOvr>
  <p:transition advTm="2203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Création LEBOEUF Christine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ransition advTm="2203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Collage des deux parties en terre</a:t>
            </a:r>
            <a:endParaRPr lang="fr-FR" sz="2800" dirty="0"/>
          </a:p>
        </p:txBody>
      </p:sp>
      <p:pic>
        <p:nvPicPr>
          <p:cNvPr id="4" name="Content Placeholder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646238"/>
            <a:ext cx="6034616" cy="4525962"/>
          </a:xfrm>
        </p:spPr>
      </p:pic>
    </p:spTree>
  </p:cSld>
  <p:clrMapOvr>
    <a:masterClrMapping/>
  </p:clrMapOvr>
  <p:transition advTm="2203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Lissage à l’éponge</a:t>
            </a:r>
            <a:endParaRPr lang="fr-FR" dirty="0"/>
          </a:p>
        </p:txBody>
      </p:sp>
      <p:pic>
        <p:nvPicPr>
          <p:cNvPr id="4" name="Content Placeholder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646238"/>
            <a:ext cx="6034616" cy="4525962"/>
          </a:xfrm>
        </p:spPr>
      </p:pic>
    </p:spTree>
  </p:cSld>
  <p:clrMapOvr>
    <a:masterClrMapping/>
  </p:clrMapOvr>
  <p:transition advTm="2203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Gravure des plumes au stylo</a:t>
            </a:r>
            <a:endParaRPr lang="fr-FR" dirty="0"/>
          </a:p>
        </p:txBody>
      </p:sp>
      <p:pic>
        <p:nvPicPr>
          <p:cNvPr id="4" name="Content Placeholder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646238"/>
            <a:ext cx="6034616" cy="4525962"/>
          </a:xfrm>
        </p:spPr>
      </p:pic>
    </p:spTree>
  </p:cSld>
  <p:clrMapOvr>
    <a:masterClrMapping/>
  </p:clrMapOvr>
  <p:transition advTm="2203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Content Placeholder 3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646238"/>
            <a:ext cx="6034616" cy="4525962"/>
          </a:xfrm>
        </p:spPr>
      </p:pic>
    </p:spTree>
  </p:cSld>
  <p:clrMapOvr>
    <a:masterClrMapping/>
  </p:clrMapOvr>
  <p:transition advTm="2203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Collage de la queue à la barbotine</a:t>
            </a:r>
            <a:endParaRPr lang="fr-FR" dirty="0"/>
          </a:p>
        </p:txBody>
      </p:sp>
      <p:pic>
        <p:nvPicPr>
          <p:cNvPr id="4" name="Content Placeholder 3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646238"/>
            <a:ext cx="6034616" cy="4525962"/>
          </a:xfrm>
        </p:spPr>
      </p:pic>
    </p:spTree>
  </p:cSld>
  <p:clrMapOvr>
    <a:masterClrMapping/>
  </p:clrMapOvr>
  <p:transition advTm="2203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 prend forme</a:t>
            </a:r>
            <a:endParaRPr lang="fr-FR" dirty="0"/>
          </a:p>
        </p:txBody>
      </p:sp>
      <p:pic>
        <p:nvPicPr>
          <p:cNvPr id="4" name="Content Placeholder 3" descr="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646238"/>
            <a:ext cx="6034616" cy="4525962"/>
          </a:xfrm>
        </p:spPr>
      </p:pic>
    </p:spTree>
  </p:cSld>
  <p:clrMapOvr>
    <a:masterClrMapping/>
  </p:clrMapOvr>
  <p:transition advTm="2203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Collage de la crête</a:t>
            </a:r>
            <a:endParaRPr lang="fr-FR" dirty="0"/>
          </a:p>
        </p:txBody>
      </p:sp>
      <p:pic>
        <p:nvPicPr>
          <p:cNvPr id="4" name="Content Placeholder 3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646238"/>
            <a:ext cx="6034616" cy="4525962"/>
          </a:xfrm>
        </p:spPr>
      </p:pic>
    </p:spTree>
  </p:cSld>
  <p:clrMapOvr>
    <a:masterClrMapping/>
  </p:clrMapOvr>
  <p:transition advTm="2203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48</TotalTime>
  <Words>188</Words>
  <Application>Microsoft Office PowerPoint</Application>
  <PresentationFormat>On-screen Show (4:3)</PresentationFormat>
  <Paragraphs>26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Foundry</vt:lpstr>
      <vt:lpstr>Fabrication  d’un coq siffleur</vt:lpstr>
      <vt:lpstr>Je commence par tourner deux pièces, le futur corp du coq et le cou</vt:lpstr>
      <vt:lpstr>Collage des deux parties en terre</vt:lpstr>
      <vt:lpstr>Lissage à l’éponge</vt:lpstr>
      <vt:lpstr>Gravure des plumes au stylo</vt:lpstr>
      <vt:lpstr>Slide 6</vt:lpstr>
      <vt:lpstr>Collage de la queue à la barbotine</vt:lpstr>
      <vt:lpstr>Ca prend forme</vt:lpstr>
      <vt:lpstr>Collage de la crête</vt:lpstr>
      <vt:lpstr>Collage du bec</vt:lpstr>
      <vt:lpstr>Collage de truc qui pendent sous la tête (je ne sais plus le nom)</vt:lpstr>
      <vt:lpstr>Une grosse semaine de séchage</vt:lpstr>
      <vt:lpstr>Il fait beau, je ponce au gratex le coq.</vt:lpstr>
      <vt:lpstr>Trempage dans l’engobe (terre blanche liquide)</vt:lpstr>
      <vt:lpstr>Session maquillage</vt:lpstr>
      <vt:lpstr>Toujours au maquillage (avec des engobes colorés)</vt:lpstr>
      <vt:lpstr>Un peu patriote celui là </vt:lpstr>
      <vt:lpstr>Et mes coqs veulent tous un look unique, bonjour le boulot!!!</vt:lpstr>
      <vt:lpstr>Et hop, un petit bain d’émail après une première cuisson (que j’ai oublié de photographier!)</vt:lpstr>
      <vt:lpstr>Pose du sifflet à l’émail</vt:lpstr>
      <vt:lpstr>Prêt pour un petit coup de chaud à 985 ° pendant 8 heures</vt:lpstr>
      <vt:lpstr>Ouf, tout vas bien, les coqs sont cuits et entiers…</vt:lpstr>
      <vt:lpstr>Et voilà</vt:lpstr>
      <vt:lpstr>Reste plus qu’à mettre de l’eau</vt:lpstr>
      <vt:lpstr>Et soufflet pour imiter les oiseaux..</vt:lpstr>
      <vt:lpstr>Création LEBOEUF Christine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Fabrication d’un coq siffleur</dc:title>
  <dc:creator>christine leboeuf</dc:creator>
  <cp:lastModifiedBy>christine leboeuf</cp:lastModifiedBy>
  <cp:revision>38</cp:revision>
  <dcterms:created xsi:type="dcterms:W3CDTF">2016-03-26T14:46:37Z</dcterms:created>
  <dcterms:modified xsi:type="dcterms:W3CDTF">2016-03-26T15:35:49Z</dcterms:modified>
</cp:coreProperties>
</file>